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8" r:id="rId3"/>
    <p:sldId id="257" r:id="rId4"/>
    <p:sldId id="259" r:id="rId5"/>
    <p:sldId id="270" r:id="rId6"/>
    <p:sldId id="269" r:id="rId7"/>
    <p:sldId id="26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6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0556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9716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64566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94719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11482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5864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5991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25928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5854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7176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7097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321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355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9431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7504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0427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0518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5E5721C-E2D8-4A0C-87BF-F51E2F83EA37}" type="datetimeFigureOut">
              <a:rPr lang="it-IT" smtClean="0"/>
              <a:t>12/01/2023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1F382B6-C407-403C-9FD6-FDF41D2E9C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36650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  <p:sldLayoutId id="2147483762" r:id="rId14"/>
    <p:sldLayoutId id="2147483763" r:id="rId15"/>
    <p:sldLayoutId id="2147483764" r:id="rId16"/>
    <p:sldLayoutId id="21474837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17/06/relationships/model3d" Target="../media/model3d1.glb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BCA2EB72-13DC-4DC6-B461-3B036C55B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oundRect">
            <a:avLst>
              <a:gd name="adj" fmla="val 2627"/>
            </a:avLst>
          </a:prstGeom>
          <a:solidFill>
            <a:schemeClr val="bg2">
              <a:lumMod val="75000"/>
            </a:schemeClr>
          </a:solidFill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8F753EA-A91E-EB7D-E81B-0EC5F45378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4796" y="892213"/>
            <a:ext cx="6075552" cy="3781899"/>
          </a:xfrm>
        </p:spPr>
        <p:txBody>
          <a:bodyPr anchor="ctr">
            <a:normAutofit/>
          </a:bodyPr>
          <a:lstStyle/>
          <a:p>
            <a:pPr algn="r"/>
            <a:r>
              <a:rPr lang="it-IT" sz="5400" dirty="0"/>
              <a:t>COMUNE PULITO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3B060D5-FE20-E5F1-B7AA-9BBF689CD5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1959" y="4462272"/>
            <a:ext cx="6416740" cy="1425765"/>
          </a:xfrm>
        </p:spPr>
        <p:txBody>
          <a:bodyPr anchor="ctr">
            <a:normAutofit fontScale="70000" lnSpcReduction="20000"/>
          </a:bodyPr>
          <a:lstStyle/>
          <a:p>
            <a:pPr algn="l"/>
            <a:r>
              <a:rPr lang="it-IT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ldhabi" panose="020B0604020202020204" pitchFamily="2" charset="-78"/>
              </a:rPr>
              <a:t>A cura del gruppo IS44:</a:t>
            </a:r>
          </a:p>
          <a:p>
            <a:pPr algn="l"/>
            <a:r>
              <a:rPr lang="it-IT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ldhabi" panose="020B0604020202020204" pitchFamily="2" charset="-78"/>
              </a:rPr>
              <a:t>Colia Giuseppe, Ciccolella Giuseppe, Deflorio Andrea, Misceo Lorenzo</a:t>
            </a:r>
          </a:p>
          <a:p>
            <a:pPr algn="l"/>
            <a:endParaRPr lang="it-IT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ldhabi" panose="020B0604020202020204" pitchFamily="2" charset="-78"/>
            </a:endParaRPr>
          </a:p>
          <a:p>
            <a:pPr algn="l"/>
            <a:r>
              <a:rPr lang="it-IT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ldhabi" panose="020B0604020202020204" pitchFamily="2" charset="-78"/>
              </a:rPr>
              <a:t>Docenti: </a:t>
            </a:r>
            <a:r>
              <a:rPr lang="it-IT" sz="20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ldhabi" panose="020B0604020202020204" pitchFamily="2" charset="-78"/>
              </a:rPr>
              <a:t>Prof.ssa Marina Mongello, Ing. Marco Fiore</a:t>
            </a:r>
          </a:p>
        </p:txBody>
      </p:sp>
      <p:cxnSp>
        <p:nvCxnSpPr>
          <p:cNvPr id="42" name="Straight Connector 9">
            <a:extLst>
              <a:ext uri="{FF2B5EF4-FFF2-40B4-BE49-F238E27FC236}">
                <a16:creationId xmlns:a16="http://schemas.microsoft.com/office/drawing/2014/main" id="{C8F75BF3-096E-451E-A222-96A7F0946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8699" y="2011680"/>
            <a:ext cx="0" cy="28346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Immagine 65">
            <a:extLst>
              <a:ext uri="{FF2B5EF4-FFF2-40B4-BE49-F238E27FC236}">
                <a16:creationId xmlns:a16="http://schemas.microsoft.com/office/drawing/2014/main" id="{9C66FE5F-A4F1-3B8C-AAA0-7AC5F9796C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904" y="1538050"/>
            <a:ext cx="2505425" cy="3591426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6" name="Modello 3D 75" descr="Farfalla che sbatte le ali">
                <a:extLst>
                  <a:ext uri="{FF2B5EF4-FFF2-40B4-BE49-F238E27FC236}">
                    <a16:creationId xmlns:a16="http://schemas.microsoft.com/office/drawing/2014/main" id="{3D1CAEE6-6663-D350-AE98-0702DBDB31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20750946"/>
                  </p:ext>
                </p:extLst>
              </p:nvPr>
            </p:nvGraphicFramePr>
            <p:xfrm>
              <a:off x="8423558" y="1143000"/>
              <a:ext cx="1156271" cy="128673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156271" cy="1286739"/>
                    </a:xfrm>
                    <a:prstGeom prst="rect">
                      <a:avLst/>
                    </a:prstGeom>
                  </am3d:spPr>
                  <am3d:camera>
                    <am3d:pos x="0" y="0" z="692421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473092" d="1000000"/>
                    <am3d:preTrans dx="363692" dy="-18605816" dz="1613249"/>
                    <am3d:scale>
                      <am3d:sx n="1000000" d="1000000"/>
                      <am3d:sy n="1000000" d="1000000"/>
                      <am3d:sz n="1000000" d="1000000"/>
                    </am3d:scale>
                    <am3d:rot ax="2572556" ay="2619991" az="1959765"/>
                    <am3d:postTrans dx="0" dy="0" dz="0"/>
                  </am3d:trans>
                  <am3d:raster rName="Office3DRenderer" rVer="16.0.8326">
                    <am3d:blip r:embed="rId5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366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2910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6" name="Modello 3D 75" descr="Farfalla che sbatte le ali">
                <a:extLst>
                  <a:ext uri="{FF2B5EF4-FFF2-40B4-BE49-F238E27FC236}">
                    <a16:creationId xmlns:a16="http://schemas.microsoft.com/office/drawing/2014/main" id="{3D1CAEE6-6663-D350-AE98-0702DBDB31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23558" y="1143000"/>
                <a:ext cx="1156271" cy="12867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26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367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3DD33B-B68B-3528-D9BA-920E5F785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50" y="278964"/>
            <a:ext cx="5122606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/>
              <a:t>FASE DI IDEAZIONE</a:t>
            </a:r>
            <a:endParaRPr lang="en-US" dirty="0"/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9F3C3AEB-F5DE-6B7E-B490-15BFD2219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550" y="2304296"/>
            <a:ext cx="3593867" cy="321627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1" dirty="0"/>
              <a:t>IDEE INIZIALI:</a:t>
            </a:r>
          </a:p>
          <a:p>
            <a:pPr>
              <a:lnSpc>
                <a:spcPct val="90000"/>
              </a:lnSpc>
            </a:pPr>
            <a:endParaRPr lang="en-US" sz="1700" dirty="0"/>
          </a:p>
          <a:p>
            <a:pPr marL="285750" indent="-285750">
              <a:lnSpc>
                <a:spcPct val="90000"/>
              </a:lnSpc>
            </a:pPr>
            <a:r>
              <a:rPr lang="en-US" sz="1700" dirty="0"/>
              <a:t>Sistema ricompense</a:t>
            </a:r>
          </a:p>
          <a:p>
            <a:pPr marL="285750" indent="-285750">
              <a:lnSpc>
                <a:spcPct val="90000"/>
              </a:lnSpc>
            </a:pPr>
            <a:endParaRPr lang="en-US" sz="1700" dirty="0"/>
          </a:p>
          <a:p>
            <a:pPr marL="285750" indent="-285750">
              <a:lnSpc>
                <a:spcPct val="90000"/>
              </a:lnSpc>
            </a:pPr>
            <a:r>
              <a:rPr lang="en-US" sz="1700" dirty="0"/>
              <a:t>Sistema punti</a:t>
            </a:r>
          </a:p>
          <a:p>
            <a:pPr marL="285750" indent="-285750">
              <a:lnSpc>
                <a:spcPct val="90000"/>
              </a:lnSpc>
            </a:pPr>
            <a:endParaRPr lang="en-US" sz="1700" dirty="0"/>
          </a:p>
          <a:p>
            <a:pPr marL="285750" indent="-285750">
              <a:lnSpc>
                <a:spcPct val="90000"/>
              </a:lnSpc>
            </a:pPr>
            <a:r>
              <a:rPr lang="en-US" sz="1700" dirty="0"/>
              <a:t>Accesso con SPID</a:t>
            </a:r>
          </a:p>
          <a:p>
            <a:pPr marL="285750" indent="-285750">
              <a:lnSpc>
                <a:spcPct val="90000"/>
              </a:lnSpc>
            </a:pPr>
            <a:endParaRPr lang="en-US" sz="1700" dirty="0"/>
          </a:p>
          <a:p>
            <a:pPr marL="285750" indent="-285750">
              <a:lnSpc>
                <a:spcPct val="90000"/>
              </a:lnSpc>
            </a:pPr>
            <a:r>
              <a:rPr lang="en-US" sz="1700" dirty="0"/>
              <a:t>Segnalazioni rifiuti marini</a:t>
            </a:r>
          </a:p>
        </p:txBody>
      </p:sp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3BD3A5B1-82F8-725C-07DB-A87264CD45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001" y="1573173"/>
            <a:ext cx="6758802" cy="4420473"/>
          </a:xfrm>
          <a:prstGeom prst="roundRect">
            <a:avLst>
              <a:gd name="adj" fmla="val 5812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072701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persona&#10;&#10;Descrizione generata automaticamente">
            <a:extLst>
              <a:ext uri="{FF2B5EF4-FFF2-40B4-BE49-F238E27FC236}">
                <a16:creationId xmlns:a16="http://schemas.microsoft.com/office/drawing/2014/main" id="{5DED3696-724D-4C19-AE03-8D3343E49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4891" y="3596517"/>
            <a:ext cx="258727" cy="25872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49C9E8B-990D-2549-0C10-CEF76C717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14" y="102376"/>
            <a:ext cx="9905998" cy="1905000"/>
          </a:xfrm>
        </p:spPr>
        <p:txBody>
          <a:bodyPr>
            <a:normAutofit/>
          </a:bodyPr>
          <a:lstStyle/>
          <a:p>
            <a:r>
              <a:rPr lang="it-IT" sz="4800" b="1" dirty="0"/>
              <a:t>Tecnologie usate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CD81786A-6C57-E789-DEC6-0D370029EE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563" y="1893985"/>
            <a:ext cx="5131805" cy="2585755"/>
          </a:xfrm>
        </p:spPr>
      </p:pic>
      <p:pic>
        <p:nvPicPr>
          <p:cNvPr id="1028" name="Picture 4" descr="Getting started with Angular 5. Hi, are you a beginner in Web… | by Onejohi  | Medium">
            <a:extLst>
              <a:ext uri="{FF2B5EF4-FFF2-40B4-BE49-F238E27FC236}">
                <a16:creationId xmlns:a16="http://schemas.microsoft.com/office/drawing/2014/main" id="{3CD202CD-B00D-88AB-BB8C-9C499684A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119" y="4068245"/>
            <a:ext cx="4572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ySQL: database relazionali | OVHcloud">
            <a:extLst>
              <a:ext uri="{FF2B5EF4-FFF2-40B4-BE49-F238E27FC236}">
                <a16:creationId xmlns:a16="http://schemas.microsoft.com/office/drawing/2014/main" id="{5440405F-7A48-512D-7DDD-D149CB19C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4242" y="1671467"/>
            <a:ext cx="3758768" cy="1610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at is GitHub? — Pythia Foundations">
            <a:extLst>
              <a:ext uri="{FF2B5EF4-FFF2-40B4-BE49-F238E27FC236}">
                <a16:creationId xmlns:a16="http://schemas.microsoft.com/office/drawing/2014/main" id="{7B9EE2A9-21C2-87BB-DBA9-6149EF6160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5218" y="936806"/>
            <a:ext cx="2124468" cy="1195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FE64AC38-B6AC-E878-793E-DFFB8A935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4833" y="5245383"/>
            <a:ext cx="4380689" cy="1108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4372F454-C666-BAFF-F76A-44207221E7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251" y="2476918"/>
            <a:ext cx="4572000" cy="228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857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C53548-D069-7E07-A6B0-A7C8596B6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57200"/>
            <a:ext cx="9905998" cy="1905000"/>
          </a:xfrm>
        </p:spPr>
        <p:txBody>
          <a:bodyPr/>
          <a:lstStyle/>
          <a:p>
            <a:r>
              <a:rPr lang="it-IT" sz="3200" b="1" dirty="0"/>
              <a:t>TEMPISTICHE ed organizzazione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1B1CC9A-F1FE-0F41-4DA9-66678D749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incollare </a:t>
            </a:r>
            <a:r>
              <a:rPr lang="it-IT" dirty="0" err="1"/>
              <a:t>excel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68105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A54900-46A6-E324-9860-1361D26A7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280" y="321733"/>
            <a:ext cx="9905998" cy="1905000"/>
          </a:xfrm>
        </p:spPr>
        <p:txBody>
          <a:bodyPr/>
          <a:lstStyle/>
          <a:p>
            <a:r>
              <a:rPr lang="it-IT" b="1" dirty="0"/>
              <a:t>come FUNZIONA la web app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340232-D0CC-3CA7-E9E7-81957C7F6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280" y="1701800"/>
            <a:ext cx="9905998" cy="4986867"/>
          </a:xfrm>
        </p:spPr>
        <p:txBody>
          <a:bodyPr/>
          <a:lstStyle/>
          <a:p>
            <a:r>
              <a:rPr lang="it-IT" sz="2800" b="1" dirty="0"/>
              <a:t>Punti salienti:</a:t>
            </a:r>
          </a:p>
          <a:p>
            <a:pPr>
              <a:buFontTx/>
              <a:buChar char="-"/>
            </a:pPr>
            <a:r>
              <a:rPr lang="it-IT" dirty="0"/>
              <a:t>L’utente crea la segnalazione</a:t>
            </a:r>
          </a:p>
          <a:p>
            <a:pPr>
              <a:buFontTx/>
              <a:buChar char="-"/>
            </a:pPr>
            <a:endParaRPr lang="it-IT" dirty="0"/>
          </a:p>
          <a:p>
            <a:pPr>
              <a:buFontTx/>
              <a:buChar char="-"/>
            </a:pPr>
            <a:r>
              <a:rPr lang="it-IT" dirty="0"/>
              <a:t>La mappa mostra le segnalazioni</a:t>
            </a:r>
          </a:p>
          <a:p>
            <a:pPr>
              <a:buFontTx/>
              <a:buChar char="-"/>
            </a:pPr>
            <a:endParaRPr lang="it-IT" dirty="0"/>
          </a:p>
          <a:p>
            <a:pPr>
              <a:buFontTx/>
              <a:buChar char="-"/>
            </a:pPr>
            <a:r>
              <a:rPr lang="it-IT" dirty="0"/>
              <a:t>Il gestore gestisce le segnalazioni</a:t>
            </a:r>
          </a:p>
          <a:p>
            <a:endParaRPr lang="it-IT" dirty="0"/>
          </a:p>
        </p:txBody>
      </p:sp>
      <p:pic>
        <p:nvPicPr>
          <p:cNvPr id="36" name="Immagine 35">
            <a:extLst>
              <a:ext uri="{FF2B5EF4-FFF2-40B4-BE49-F238E27FC236}">
                <a16:creationId xmlns:a16="http://schemas.microsoft.com/office/drawing/2014/main" id="{A225B6F8-AFFA-E167-8CBC-868A00A733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450" y="1701800"/>
            <a:ext cx="6678318" cy="4178808"/>
          </a:xfrm>
          <a:prstGeom prst="roundRect">
            <a:avLst>
              <a:gd name="adj" fmla="val 10741"/>
            </a:avLst>
          </a:prstGeom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1252112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08182C-F266-F781-C02A-D68AD4418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200" b="1" dirty="0"/>
              <a:t>SVILUPPI FUTURI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DA9FAEA-8E7B-7953-F226-D3761F7C3AE6}"/>
              </a:ext>
            </a:extLst>
          </p:cNvPr>
          <p:cNvSpPr txBox="1"/>
          <p:nvPr/>
        </p:nvSpPr>
        <p:spPr>
          <a:xfrm>
            <a:off x="1141413" y="2048933"/>
            <a:ext cx="101785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Implementare Reward Reali</a:t>
            </a:r>
          </a:p>
          <a:p>
            <a:pPr marL="285750" indent="-285750">
              <a:buFontTx/>
              <a:buChar char="-"/>
            </a:pP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D</a:t>
            </a:r>
          </a:p>
          <a:p>
            <a:pPr marL="285750" indent="-285750">
              <a:buFontTx/>
              <a:buChar char="-"/>
            </a:pP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88569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BDFFD8-3B51-DFEC-5DEF-C70151780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Ringraziamenti finali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C17246F-EA6B-2EAC-265F-B2D046E26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31515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te">
  <a:themeElements>
    <a:clrScheme name="Ret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Ret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e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TM03457485[[fn=Rete]]</Template>
  <TotalTime>226</TotalTime>
  <Words>84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Rete</vt:lpstr>
      <vt:lpstr>COMUNE PULITO</vt:lpstr>
      <vt:lpstr>FASE DI IDEAZIONE</vt:lpstr>
      <vt:lpstr>Tecnologie usate</vt:lpstr>
      <vt:lpstr>TEMPISTICHE ed organizzazione</vt:lpstr>
      <vt:lpstr>come FUNZIONA la web app</vt:lpstr>
      <vt:lpstr>SVILUPPI FUTURI</vt:lpstr>
      <vt:lpstr>Ringraziamenti finali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COMUNE PULITO</dc:title>
  <dc:creator>DEFLORIO ANDREA</dc:creator>
  <cp:lastModifiedBy>Lorenzo Misceo</cp:lastModifiedBy>
  <cp:revision>12</cp:revision>
  <dcterms:created xsi:type="dcterms:W3CDTF">2023-01-12T11:08:35Z</dcterms:created>
  <dcterms:modified xsi:type="dcterms:W3CDTF">2023-01-12T16:55:08Z</dcterms:modified>
</cp:coreProperties>
</file>

<file path=docProps/thumbnail.jpeg>
</file>